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57" r:id="rId4"/>
    <p:sldId id="258" r:id="rId5"/>
    <p:sldId id="259" r:id="rId6"/>
    <p:sldId id="260" r:id="rId7"/>
    <p:sldId id="262" r:id="rId8"/>
    <p:sldId id="266" r:id="rId9"/>
    <p:sldId id="267" r:id="rId10"/>
    <p:sldId id="268" r:id="rId11"/>
    <p:sldId id="269" r:id="rId12"/>
    <p:sldId id="270" r:id="rId13"/>
    <p:sldId id="261" r:id="rId14"/>
    <p:sldId id="264" r:id="rId15"/>
    <p:sldId id="271" r:id="rId16"/>
    <p:sldId id="272" r:id="rId17"/>
    <p:sldId id="26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30"/>
  </p:normalViewPr>
  <p:slideViewPr>
    <p:cSldViewPr snapToGrid="0" snapToObjects="1">
      <p:cViewPr>
        <p:scale>
          <a:sx n="75" d="100"/>
          <a:sy n="75" d="100"/>
        </p:scale>
        <p:origin x="21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2/20/17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othamist.com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timeout.com/los-angeles" TargetMode="External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a.curbed.com/" TargetMode="Externa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a.eater.com/" TargetMode="Externa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Midterm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Jane Kim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Wireframe: </a:t>
            </a:r>
            <a:r>
              <a:rPr lang="en-US" dirty="0" smtClean="0"/>
              <a:t>Silver Lake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518" y="1593273"/>
            <a:ext cx="5495363" cy="4246418"/>
          </a:xfrm>
        </p:spPr>
      </p:pic>
    </p:spTree>
    <p:extLst>
      <p:ext uri="{BB962C8B-B14F-4D97-AF65-F5344CB8AC3E}">
        <p14:creationId xmlns:p14="http://schemas.microsoft.com/office/powerpoint/2010/main" val="193674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Wireframe: </a:t>
            </a:r>
            <a:r>
              <a:rPr lang="en-US" dirty="0" smtClean="0"/>
              <a:t>Larchmont Village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765" y="1428750"/>
            <a:ext cx="5620869" cy="4343400"/>
          </a:xfrm>
        </p:spPr>
      </p:pic>
    </p:spTree>
    <p:extLst>
      <p:ext uri="{BB962C8B-B14F-4D97-AF65-F5344CB8AC3E}">
        <p14:creationId xmlns:p14="http://schemas.microsoft.com/office/powerpoint/2010/main" val="1641915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Wireframe: </a:t>
            </a:r>
            <a:r>
              <a:rPr lang="en-US" dirty="0" smtClean="0"/>
              <a:t>Santa Monica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794" y="1428750"/>
            <a:ext cx="5704812" cy="4408265"/>
          </a:xfrm>
        </p:spPr>
      </p:pic>
    </p:spTree>
    <p:extLst>
      <p:ext uri="{BB962C8B-B14F-4D97-AF65-F5344CB8AC3E}">
        <p14:creationId xmlns:p14="http://schemas.microsoft.com/office/powerpoint/2010/main" val="508877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Website I have drawn inspiration from </a:t>
            </a:r>
            <a:r>
              <a:rPr lang="en-US" dirty="0" smtClean="0"/>
              <a:t>: </a:t>
            </a:r>
            <a:r>
              <a:rPr lang="en-US" dirty="0">
                <a:hlinkClick r:id="rId2"/>
              </a:rPr>
              <a:t>Gothamist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62" y="1808515"/>
            <a:ext cx="6427438" cy="42680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913083"/>
            <a:ext cx="2121545" cy="405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67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 I have drawn inspiration from: </a:t>
            </a:r>
            <a:r>
              <a:rPr lang="en-US" dirty="0">
                <a:hlinkClick r:id="rId2"/>
              </a:rPr>
              <a:t>Timeout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993" y="2481944"/>
            <a:ext cx="6184698" cy="422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85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Website I have drawn inspiration from</a:t>
            </a:r>
            <a:r>
              <a:rPr lang="en-US" dirty="0"/>
              <a:t>: </a:t>
            </a:r>
            <a:r>
              <a:rPr lang="en-US" dirty="0" smtClean="0">
                <a:hlinkClick r:id="rId2"/>
              </a:rPr>
              <a:t>Curbed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503" y="2286000"/>
            <a:ext cx="5425394" cy="3581400"/>
          </a:xfrm>
        </p:spPr>
      </p:pic>
    </p:spTree>
    <p:extLst>
      <p:ext uri="{BB962C8B-B14F-4D97-AF65-F5344CB8AC3E}">
        <p14:creationId xmlns:p14="http://schemas.microsoft.com/office/powerpoint/2010/main" val="6556847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 I have drawn inspiration from: </a:t>
            </a:r>
            <a:r>
              <a:rPr lang="en-US" dirty="0" smtClean="0">
                <a:hlinkClick r:id="rId2"/>
              </a:rPr>
              <a:t>Eater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957" y="2286000"/>
            <a:ext cx="5406485" cy="3581400"/>
          </a:xfrm>
        </p:spPr>
      </p:pic>
    </p:spTree>
    <p:extLst>
      <p:ext uri="{BB962C8B-B14F-4D97-AF65-F5344CB8AC3E}">
        <p14:creationId xmlns:p14="http://schemas.microsoft.com/office/powerpoint/2010/main" val="1354563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I have learned: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Navigation bar</a:t>
            </a:r>
          </a:p>
          <a:p>
            <a:r>
              <a:rPr lang="en-US" dirty="0" smtClean="0"/>
              <a:t>Inline Block (to position my blocks of text)</a:t>
            </a:r>
          </a:p>
          <a:p>
            <a:r>
              <a:rPr lang="en-US" dirty="0" smtClean="0"/>
              <a:t>Positioning (Fixed header)</a:t>
            </a:r>
          </a:p>
          <a:p>
            <a:r>
              <a:rPr lang="en-US" dirty="0" err="1" smtClean="0"/>
              <a:t>Div</a:t>
            </a:r>
            <a:r>
              <a:rPr lang="en-US" dirty="0" smtClean="0"/>
              <a:t> (to group different sections)</a:t>
            </a:r>
          </a:p>
          <a:p>
            <a:r>
              <a:rPr lang="en-US" dirty="0" smtClean="0"/>
              <a:t>Container (to group different sections together)</a:t>
            </a:r>
          </a:p>
          <a:p>
            <a:r>
              <a:rPr lang="en-US" dirty="0" smtClean="0"/>
              <a:t>Change background color or image/pattern</a:t>
            </a:r>
          </a:p>
          <a:p>
            <a:r>
              <a:rPr lang="en-US" dirty="0" smtClean="0"/>
              <a:t>Change font/using Google font</a:t>
            </a:r>
          </a:p>
          <a:p>
            <a:r>
              <a:rPr lang="en-US" dirty="0" smtClean="0"/>
              <a:t>Add images to a website</a:t>
            </a:r>
          </a:p>
          <a:p>
            <a:r>
              <a:rPr lang="en-US" dirty="0" smtClean="0"/>
              <a:t>Create multiple pages for a website</a:t>
            </a:r>
          </a:p>
          <a:p>
            <a:r>
              <a:rPr lang="en-US" dirty="0" smtClean="0"/>
              <a:t>Add icons and images with icons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078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I will need to learn: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icons instead of text to link </a:t>
            </a:r>
          </a:p>
          <a:p>
            <a:r>
              <a:rPr lang="en-US" dirty="0" smtClean="0"/>
              <a:t>Create opacity when hovering over </a:t>
            </a:r>
          </a:p>
          <a:p>
            <a:r>
              <a:rPr lang="en-US" dirty="0" smtClean="0"/>
              <a:t>Opacity and text in front of images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412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Website name: </a:t>
            </a:r>
          </a:p>
          <a:p>
            <a:pPr lvl="1"/>
            <a:r>
              <a:rPr lang="en-US" dirty="0" smtClean="0"/>
              <a:t>Lost Angeles</a:t>
            </a:r>
          </a:p>
          <a:p>
            <a:endParaRPr lang="en-US" dirty="0" smtClean="0"/>
          </a:p>
          <a:p>
            <a:r>
              <a:rPr lang="en-US" dirty="0" smtClean="0"/>
              <a:t>Description:</a:t>
            </a:r>
          </a:p>
          <a:p>
            <a:pPr lvl="1"/>
            <a:r>
              <a:rPr lang="en-US" dirty="0" smtClean="0"/>
              <a:t>Lost Angeles is a travel guide website for people traveling to Los Angeles. It will include articles involving food and activities. The food and activities will come from three major neighborhoods of Los Angeles. </a:t>
            </a:r>
          </a:p>
        </p:txBody>
      </p:sp>
    </p:spTree>
    <p:extLst>
      <p:ext uri="{BB962C8B-B14F-4D97-AF65-F5344CB8AC3E}">
        <p14:creationId xmlns:p14="http://schemas.microsoft.com/office/powerpoint/2010/main" val="1864351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48" y="685800"/>
            <a:ext cx="7652904" cy="9903760"/>
          </a:xfrm>
        </p:spPr>
      </p:pic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Wireframe: Home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7622" y="1288472"/>
            <a:ext cx="6258995" cy="4836497"/>
          </a:xfrm>
        </p:spPr>
      </p:pic>
    </p:spTree>
    <p:extLst>
      <p:ext uri="{BB962C8B-B14F-4D97-AF65-F5344CB8AC3E}">
        <p14:creationId xmlns:p14="http://schemas.microsoft.com/office/powerpoint/2010/main" val="482209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Wireframe: </a:t>
            </a:r>
            <a:r>
              <a:rPr lang="en-US" dirty="0" smtClean="0"/>
              <a:t>Log In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375" y="1428750"/>
            <a:ext cx="5815649" cy="4493912"/>
          </a:xfrm>
        </p:spPr>
      </p:pic>
    </p:spTree>
    <p:extLst>
      <p:ext uri="{BB962C8B-B14F-4D97-AF65-F5344CB8AC3E}">
        <p14:creationId xmlns:p14="http://schemas.microsoft.com/office/powerpoint/2010/main" val="1178229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Wireframe: </a:t>
            </a:r>
            <a:r>
              <a:rPr lang="en-US" dirty="0" smtClean="0"/>
              <a:t>Sign Up</a:t>
            </a:r>
            <a:endParaRPr lang="en-US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375" y="1428750"/>
            <a:ext cx="5815649" cy="449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463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Wireframe: </a:t>
            </a:r>
            <a:r>
              <a:rPr lang="en-US" dirty="0" smtClean="0"/>
              <a:t>Food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977" y="1428750"/>
            <a:ext cx="5728446" cy="4426527"/>
          </a:xfrm>
        </p:spPr>
      </p:pic>
    </p:spTree>
    <p:extLst>
      <p:ext uri="{BB962C8B-B14F-4D97-AF65-F5344CB8AC3E}">
        <p14:creationId xmlns:p14="http://schemas.microsoft.com/office/powerpoint/2010/main" val="341276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Wireframe: </a:t>
            </a:r>
            <a:r>
              <a:rPr lang="en-US" dirty="0" smtClean="0"/>
              <a:t>Activities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871" y="1428750"/>
            <a:ext cx="5674658" cy="4384964"/>
          </a:xfrm>
        </p:spPr>
      </p:pic>
    </p:spTree>
    <p:extLst>
      <p:ext uri="{BB962C8B-B14F-4D97-AF65-F5344CB8AC3E}">
        <p14:creationId xmlns:p14="http://schemas.microsoft.com/office/powerpoint/2010/main" val="409267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Wireframe: </a:t>
            </a:r>
            <a:r>
              <a:rPr lang="en-US" dirty="0" smtClean="0"/>
              <a:t>Neighborhoods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659" y="1565564"/>
            <a:ext cx="5567081" cy="4301836"/>
          </a:xfrm>
        </p:spPr>
      </p:pic>
    </p:spTree>
    <p:extLst>
      <p:ext uri="{BB962C8B-B14F-4D97-AF65-F5344CB8AC3E}">
        <p14:creationId xmlns:p14="http://schemas.microsoft.com/office/powerpoint/2010/main" val="16643179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1284</TotalTime>
  <Words>205</Words>
  <Application>Microsoft Macintosh PowerPoint</Application>
  <PresentationFormat>Widescreen</PresentationFormat>
  <Paragraphs>37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Franklin Gothic Book</vt:lpstr>
      <vt:lpstr>Crop</vt:lpstr>
      <vt:lpstr>Midterm Proposal</vt:lpstr>
      <vt:lpstr>Website Description</vt:lpstr>
      <vt:lpstr>Site Map</vt:lpstr>
      <vt:lpstr>Wireframe: Home </vt:lpstr>
      <vt:lpstr>Wireframe: Log In</vt:lpstr>
      <vt:lpstr>Wireframe: Sign Up</vt:lpstr>
      <vt:lpstr>Wireframe: Food </vt:lpstr>
      <vt:lpstr>Wireframe: Activities</vt:lpstr>
      <vt:lpstr>Wireframe: Neighborhoods</vt:lpstr>
      <vt:lpstr>Wireframe: Silver Lake</vt:lpstr>
      <vt:lpstr>Wireframe: Larchmont Village</vt:lpstr>
      <vt:lpstr>Wireframe: Santa Monica</vt:lpstr>
      <vt:lpstr>Website I have drawn inspiration from : Gothamist </vt:lpstr>
      <vt:lpstr>Website I have drawn inspiration from: Timeout</vt:lpstr>
      <vt:lpstr>Website I have drawn inspiration from: Curbed</vt:lpstr>
      <vt:lpstr>Website I have drawn inspiration from: Eater</vt:lpstr>
      <vt:lpstr>Concepts I have learned:</vt:lpstr>
      <vt:lpstr>Concepts I will need to learn: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Proposal</dc:title>
  <dc:creator>Microsoft Office User</dc:creator>
  <cp:lastModifiedBy>Microsoft Office User</cp:lastModifiedBy>
  <cp:revision>13</cp:revision>
  <dcterms:created xsi:type="dcterms:W3CDTF">2017-02-21T03:46:29Z</dcterms:created>
  <dcterms:modified xsi:type="dcterms:W3CDTF">2017-02-22T01:10:43Z</dcterms:modified>
</cp:coreProperties>
</file>

<file path=docProps/thumbnail.jpeg>
</file>